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sldIdLst>
    <p:sldId id="261" r:id="rId2"/>
    <p:sldId id="262" r:id="rId3"/>
    <p:sldId id="259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8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6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iff>
</file>

<file path=ppt/media/image3.tiff>
</file>

<file path=ppt/media/image4.tiff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1096D2-9AA6-D94E-BADC-645EDB845818}" type="datetimeFigureOut">
              <a:rPr lang="en-US" smtClean="0"/>
              <a:t>5/11/21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7DE6D5-78EA-174B-884C-C8C98A3D4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789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FEF6F-FE15-B344-98DF-A635E8E0A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BCF776-299D-B640-9D26-96C4E16C72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B1665-70A1-7A40-A0B5-CEB38472F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27F4-B9D0-684E-8F7A-3EDDBC095094}" type="datetime1">
              <a:rPr lang="en-US" smtClean="0"/>
              <a:t>5/11/21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CC991-F7F9-554E-8AC8-E9F75AF2E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F4453-5EB7-394D-8965-76BAE035B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33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9F75B-CD35-3A49-B7DC-57E57ACD2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782E4A-798D-9B45-8E3C-629C0357D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BC4DE-0355-F142-BA4C-688768425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DB4F2-156A-9144-B982-AEDBBCEC9F6D}" type="datetime1">
              <a:rPr lang="en-US" smtClean="0"/>
              <a:t>5/11/21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EB0ED-BCB7-E745-B6CE-C884D5488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31224-84F0-EA47-A99F-28625E38D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48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4C3B5D-1C85-5A4D-9F3F-21570B56E5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FAB9B-DA35-ED42-90BB-87ADA28079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7106B-192C-BB41-85CD-5CC610928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10A95-EC8B-1A4E-B6A3-44AB02AEA590}" type="datetime1">
              <a:rPr lang="en-US" smtClean="0"/>
              <a:t>5/11/21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9CBF4-AA34-A843-B6DC-9DF74D355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D057E-D92C-7149-814D-CDB66506B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834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8C3FB-34FF-744D-8A5C-5E1CDB747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0EFFC-40BA-9943-8DC9-32C34E3F5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81A16-C574-7045-8D48-B50238DCA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4F15D-1A23-794B-8255-98B9B3A6E3DC}" type="datetime1">
              <a:rPr lang="en-US" smtClean="0"/>
              <a:t>5/11/21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2CE5A-4D11-574F-8EBD-5DC08F057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11BC7-E9A9-F94A-BB05-FC7CFC0E4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50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C2ADB-F9AE-2E4B-8750-CFD328356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19B7D-96FA-DD48-AA4F-44CF9B4B77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20DE9-BA87-8847-8175-E66C22AF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FCB4D-1AFA-8041-AA4B-8AB4872A725D}" type="datetime1">
              <a:rPr lang="en-US" smtClean="0"/>
              <a:t>5/11/21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68F32-0642-3E44-83DA-8FF9407AC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A9EDC-8FA9-5B42-A7EB-992AEF2B4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55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ED075-D971-4F4C-8CDE-6F3B30D29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8E885-70C0-B546-952F-E9814F672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16373F-6B5F-3448-80F8-B5A06B8F8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C1C56B-3A51-3340-BA80-144F5FA34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DE4B2-C5D8-6549-9494-737BC52547A6}" type="datetime1">
              <a:rPr lang="en-US" smtClean="0"/>
              <a:t>5/11/21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BD4367-B317-E24C-8A6B-B9E04D7C8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204F3-0CA9-7749-BDDC-CAE77270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228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B9804-95A8-324F-997F-4F76A5556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3D73E-501D-4243-B762-65BD0F5F2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37453-96CF-3C42-B054-38D2DBC4AD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DE468D-DE6F-AE47-A541-2AF3D450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3DC644-8C0D-3540-98C2-5788094973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05ABCB-68BF-6A4F-AFA7-F21C3CD2A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33F25-F901-694A-9FD5-E3BEF7D41F5C}" type="datetime1">
              <a:rPr lang="en-US" smtClean="0"/>
              <a:t>5/11/21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943433-ADE9-2E47-9853-4018546CC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BCB16F-7A4B-2F46-B9A4-241EA6D5F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24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4DD1D-7958-6A4D-883B-5298652CD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6AA8C0-2412-4A45-AA9B-64CBAFEF0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C29E-98C2-C04C-BD3D-7E3047486386}" type="datetime1">
              <a:rPr lang="en-US" smtClean="0"/>
              <a:t>5/11/21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59A724-B390-6F4F-802E-F73AF13B0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C4211D-F5B8-144F-8146-ABA821276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872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CDC1A9-DCEF-9C45-9A12-3A1A95792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2A7B1-BCB1-0446-B3A5-FC05A49D7E77}" type="datetime1">
              <a:rPr lang="en-US" smtClean="0"/>
              <a:t>5/11/21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53608-655C-D744-A433-5AF644710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81EA22-8FC3-D04F-A9CF-F388AF408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90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3D1D-F700-AE47-A51C-AB2ADEDD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83F53-7259-CD41-BE92-533AA72A9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E74BC-3864-6F41-8A45-D31FFD532A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02853E-DF9C-F841-9A6C-D1E7D89E5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7A5D-1F8D-DE41-905E-EA17B282DE29}" type="datetime1">
              <a:rPr lang="en-US" smtClean="0"/>
              <a:t>5/11/21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29812-38CF-E247-9446-EABC0639D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F1A74-5835-CE4D-B6C5-78B6F9DCD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84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5051F-BB05-9647-BC11-6DCA888B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12AA2A-667B-284E-919C-3F59EBA81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473A26-D6EE-104B-8B02-61FC2E93F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0F772D-69A9-034C-86C7-48D8975B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BC5EA-F9FD-1F4B-A8DF-8D515974C2CE}" type="datetime1">
              <a:rPr lang="en-US" smtClean="0"/>
              <a:t>5/11/21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C4F886-FA4C-E844-8619-FA6FD53FB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497E19-A35F-1443-8332-95E26B4DB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15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E11D23-E927-2849-8546-280011949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C1D8FF-B224-2A4F-A541-BDC8C58375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4591D-9A61-3740-8A2D-83BF4B4766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EC07D-3589-9A41-9A27-0630163D454C}" type="datetime1">
              <a:rPr lang="en-US" smtClean="0"/>
              <a:t>5/11/21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79BC5-5FEF-2541-BDC3-2D4B33B5F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44FAC-CEA9-E341-AAC0-C98B4F380E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EA78B4-A36B-D449-B970-694CE3BBF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6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0B440372-9EA1-4264-AACA-B4FB9DD7CC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3981" b="60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4892040"/>
            <a:ext cx="12191999" cy="1965960"/>
          </a:xfrm>
          <a:prstGeom prst="rect">
            <a:avLst/>
          </a:prstGeom>
          <a:solidFill>
            <a:schemeClr val="bg1">
              <a:alpha val="7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BE45E-4584-1347-BE58-1FE7346E9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97" y="4956340"/>
            <a:ext cx="8555989" cy="196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Homework 6</a:t>
            </a:r>
            <a:b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</a:b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(PPT with figures)</a:t>
            </a:r>
            <a:b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</a:b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BIOL792 Biological Datasets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38160" y="5325066"/>
            <a:ext cx="0" cy="9144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790443-ECC8-FE4A-BD0F-271ECCEAC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5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1E2ABA-6F88-944F-8730-EB32AADA5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rgbClr val="FFFFFF"/>
                </a:solidFill>
                <a:latin typeface="Helvetica" pitchFamily="2" charset="0"/>
              </a:rPr>
              <a:t>Figure that I don’t like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21CE16-1340-B94B-B555-95098FE2D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0033" y="390375"/>
            <a:ext cx="5864545" cy="60772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0C23BD-5717-CC49-B93B-1368C6527638}"/>
              </a:ext>
            </a:extLst>
          </p:cNvPr>
          <p:cNvSpPr txBox="1"/>
          <p:nvPr/>
        </p:nvSpPr>
        <p:spPr>
          <a:xfrm>
            <a:off x="204409" y="6358759"/>
            <a:ext cx="1747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Busta</a:t>
            </a:r>
            <a:r>
              <a:rPr lang="en-US" i="1" dirty="0"/>
              <a:t> </a:t>
            </a:r>
            <a:r>
              <a:rPr lang="en-US" i="1" dirty="0" err="1"/>
              <a:t>et.al</a:t>
            </a:r>
            <a:r>
              <a:rPr lang="en-US" i="1" dirty="0"/>
              <a:t>, 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CACAA6-5C28-9B42-AE41-5C1431D3A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5097" y="6446604"/>
            <a:ext cx="2743200" cy="365125"/>
          </a:xfrm>
        </p:spPr>
        <p:txBody>
          <a:bodyPr/>
          <a:lstStyle/>
          <a:p>
            <a:fld id="{EBB50E98-A91A-9C46-9C1E-8B5931D057A4}" type="slidenum">
              <a:rPr lang="en-US" sz="1800" smtClean="0"/>
              <a:t>2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66741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3CCC8F-C4EB-FD4B-BC9A-A9B7D600E613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rgbClr val="FFFFFF"/>
                </a:solidFill>
                <a:latin typeface="Helvetica" pitchFamily="2" charset="0"/>
                <a:ea typeface="+mj-ea"/>
                <a:cs typeface="+mj-cs"/>
              </a:rPr>
              <a:t>Better Version of Figure Above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CFD86059-CBB8-7748-AB71-434BD2249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1738"/>
            <a:ext cx="4456386" cy="632722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744FA7-7877-CA42-BF0E-C0BB98101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99482" y="6386403"/>
            <a:ext cx="2743200" cy="365125"/>
          </a:xfrm>
        </p:spPr>
        <p:txBody>
          <a:bodyPr/>
          <a:lstStyle/>
          <a:p>
            <a:fld id="{83EA78B4-A36B-D449-B970-694CE3BBF4DC}" type="slidenum">
              <a:rPr lang="en-US" sz="1800" smtClean="0"/>
              <a:t>3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13357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BE2852-D263-D041-923D-69F55E244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One I like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84B7C-329A-674B-B6C4-BD20474EB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038" y="1621529"/>
            <a:ext cx="7172764" cy="32862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36E2CF-4EF4-D549-92A1-4D69294F5B0A}"/>
              </a:ext>
            </a:extLst>
          </p:cNvPr>
          <p:cNvSpPr txBox="1"/>
          <p:nvPr/>
        </p:nvSpPr>
        <p:spPr>
          <a:xfrm>
            <a:off x="279565" y="6258551"/>
            <a:ext cx="1747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Busta</a:t>
            </a:r>
            <a:r>
              <a:rPr lang="en-US" i="1" dirty="0"/>
              <a:t> </a:t>
            </a:r>
            <a:r>
              <a:rPr lang="en-US" i="1" dirty="0" err="1"/>
              <a:t>et.al</a:t>
            </a:r>
            <a:r>
              <a:rPr lang="en-US" i="1" dirty="0"/>
              <a:t>,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42DAF-1640-9B4D-919F-B54C2ED1A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9602" y="6345840"/>
            <a:ext cx="2743200" cy="365125"/>
          </a:xfrm>
        </p:spPr>
        <p:txBody>
          <a:bodyPr/>
          <a:lstStyle/>
          <a:p>
            <a:fld id="{83EA78B4-A36B-D449-B970-694CE3BBF4DC}" type="slidenum">
              <a:rPr lang="en-US" sz="1800" smtClean="0"/>
              <a:t>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90129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4A6B8E-CF73-D248-BD3B-EDD83C3BA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One I like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B73E2D-A16D-9341-9A48-B34226C0E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05797" y="6333851"/>
            <a:ext cx="2743200" cy="365125"/>
          </a:xfrm>
        </p:spPr>
        <p:txBody>
          <a:bodyPr/>
          <a:lstStyle/>
          <a:p>
            <a:fld id="{83EA78B4-A36B-D449-B970-694CE3BBF4DC}" type="slidenum">
              <a:rPr lang="en-US" sz="1800" smtClean="0"/>
              <a:t>5</a:t>
            </a:fld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234475-7BFE-104E-9D65-EFE51432AB69}"/>
              </a:ext>
            </a:extLst>
          </p:cNvPr>
          <p:cNvSpPr txBox="1"/>
          <p:nvPr/>
        </p:nvSpPr>
        <p:spPr>
          <a:xfrm>
            <a:off x="279565" y="6258551"/>
            <a:ext cx="1695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Zhou </a:t>
            </a:r>
            <a:r>
              <a:rPr lang="en-US" i="1" dirty="0" err="1"/>
              <a:t>et.al</a:t>
            </a:r>
            <a:r>
              <a:rPr lang="en-US" i="1" dirty="0"/>
              <a:t>, 2021</a:t>
            </a:r>
          </a:p>
        </p:txBody>
      </p:sp>
      <p:pic>
        <p:nvPicPr>
          <p:cNvPr id="7" name="Picture 6" descr="Chart, waterfall chart&#10;&#10;Description automatically generated">
            <a:extLst>
              <a:ext uri="{FF2B5EF4-FFF2-40B4-BE49-F238E27FC236}">
                <a16:creationId xmlns:a16="http://schemas.microsoft.com/office/drawing/2014/main" id="{E2A486E2-C54A-9342-912E-518D90A9F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804" y="610428"/>
            <a:ext cx="6946774" cy="535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066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205FF-F21C-2D4C-8452-FA4DDFE2C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Remake of Figure 2.5 </a:t>
            </a:r>
            <a:r>
              <a:rPr lang="en-US" sz="1800" b="1" u="sng" dirty="0"/>
              <a:t>(using the fun color palette that I like)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EEC9C-DB85-6041-8EB0-2EF84C1B6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F6C0B162-C350-014F-92AD-7CF95F3853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1" t="2167" b="2783"/>
          <a:stretch/>
        </p:blipFill>
        <p:spPr>
          <a:xfrm>
            <a:off x="838200" y="1690688"/>
            <a:ext cx="9189705" cy="447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44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C4C51-172F-3A40-8F73-2FBA3B93C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Remake of Figure 3.1 </a:t>
            </a:r>
            <a:r>
              <a:rPr lang="en-US" sz="1800" b="1" u="sng" dirty="0"/>
              <a:t>(using the fun color palette that I like)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E4DE8-9B48-2440-8A8D-DBB5670A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EA78B4-A36B-D449-B970-694CE3BBF4DC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7DBBD897-FC43-0641-BD3F-ACC39100B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271423" cy="466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166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FD1189F-9598-4281-8056-2845388D4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83E04E1-D74F-4ED6-972C-035F4FEC4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1A97D9-C694-4307-818B-0C5BBF413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13658" y="727769"/>
            <a:ext cx="6964685" cy="540246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6A1795-94C4-104A-81B0-FE19DB5BB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495956"/>
            <a:ext cx="6418471" cy="26920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You! </a:t>
            </a:r>
            <a:r>
              <a:rPr lang="en-US" sz="6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  <a:sym typeface="Wingdings" pitchFamily="2" charset="2"/>
              </a:rPr>
              <a:t> </a:t>
            </a:r>
            <a:endParaRPr lang="en-US" sz="60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7769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7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9" name="Graphic 212">
            <a:extLst>
              <a:ext uri="{FF2B5EF4-FFF2-40B4-BE49-F238E27FC236}">
                <a16:creationId xmlns:a16="http://schemas.microsoft.com/office/drawing/2014/main" id="{5EC6B544-8C84-47A6-885D-A4F09EF5C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67504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2C95C5C-6FBD-47FF-9CA6-066193539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ACD238-E946-924C-970E-F3F828135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3EA78B4-A36B-D449-B970-694CE3BBF4DC}" type="slidenum">
              <a:rPr lang="en-US">
                <a:solidFill>
                  <a:srgbClr val="000000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16983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86</Words>
  <Application>Microsoft Macintosh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Office Theme</vt:lpstr>
      <vt:lpstr>Homework 6 (PPT with figures) BIOL792 Biological Datasets</vt:lpstr>
      <vt:lpstr>Figure that I don’t like</vt:lpstr>
      <vt:lpstr>PowerPoint Presentation</vt:lpstr>
      <vt:lpstr>One I like</vt:lpstr>
      <vt:lpstr>One I like</vt:lpstr>
      <vt:lpstr>Remake of Figure 2.5 (using the fun color palette that I like)</vt:lpstr>
      <vt:lpstr>Remake of Figure 3.1 (using the fun color palette that I like)</vt:lpstr>
      <vt:lpstr>Thank You! 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Pankaj Bhatta</dc:creator>
  <cp:lastModifiedBy>Pankaj Bhatta</cp:lastModifiedBy>
  <cp:revision>12</cp:revision>
  <dcterms:created xsi:type="dcterms:W3CDTF">2021-03-30T22:21:02Z</dcterms:created>
  <dcterms:modified xsi:type="dcterms:W3CDTF">2021-05-11T19:44:46Z</dcterms:modified>
</cp:coreProperties>
</file>

<file path=docProps/thumbnail.jpeg>
</file>